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3" Type="http://schemas.openxmlformats.org/officeDocument/2006/relationships/viewProps" Target="viewProps.xml" /><Relationship Id="rId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5" Type="http://schemas.openxmlformats.org/officeDocument/2006/relationships/tableStyles" Target="tableStyles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mickeylue.github.io/Luessen-Fundraising/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1drv.ms/p/s!AlhfPEMnS6ZChRnfvOgAT9GzisX9?e=emi5ca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1drv.ms/b/s!AlhfPEMnS6ZClFzaj4Dvm-6JAWQF?e=8jscf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1drv.ms/b/s!AlhfPEMnS6ZCk23zkxtRd3J8AQqx?e=fVVzrO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Portfolio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Cricut Layered Shadowbox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shadowbox image of the northern lights from the forest is a Cricut creation using layered cardstock.</a:t>
            </a:r>
          </a:p>
        </p:txBody>
      </p:sp>
      <p:pic>
        <p:nvPicPr>
          <p:cNvPr descr="Projects\Art\CricutN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Cricut Northern Lights Shadow Box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Technical Communication Projects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HTML &amp; CSS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following link is to an HTML and CSS website that was created for a Digital Technologies class in which my pets are raising money for animal shelters.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Luessen Fundraising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Technical Communication: A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a Profession was Established</a:t>
            </a:r>
          </a:p>
          <a:p>
            <a:pPr lvl="0" indent="0" marL="0">
              <a:buNone/>
            </a:pPr>
            <a:r>
              <a:rPr/>
              <a:t>Technical communication is the sharing of information about how things work. This is a brief look at technical communication over time.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Technical Communication: A History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Research Projects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 River Valley Psychology Conference, 2008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poster presentation from the 2008 Red River Valley Psychology Conference.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Attraction &amp; Repulsion Poster, 2008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 River Valley Psychology Conference, 2008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paper presentation from the 2008 Red River Valley Psychology Conference.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Attraction &amp; Repulsion Paper, 2008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Art Projects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Acrylic Painting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cat and dog watching sunset in a wagon painting is acrylic on canvas.</a:t>
            </a:r>
          </a:p>
        </p:txBody>
      </p:sp>
      <p:pic>
        <p:nvPicPr>
          <p:cNvPr descr="Projects\Art\Acryli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193800"/>
            <a:ext cx="3619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Acrylic Pet Painting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/>
  <cp:keywords/>
  <dcterms:created xsi:type="dcterms:W3CDTF">2024-04-27T10:51:30Z</dcterms:created>
  <dcterms:modified xsi:type="dcterms:W3CDTF">2024-04-27T10:51:30Z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